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4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5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6.xml" ContentType="application/vnd.openxmlformats-officedocument.theme+xml"/>
  <Override PartName="/ppt/slideLayouts/slideLayout76.xml" ContentType="application/vnd.openxmlformats-officedocument.presentationml.slideLayout+xml"/>
  <Override PartName="/ppt/theme/theme7.xml" ContentType="application/vnd.openxmlformats-officedocument.theme+xml"/>
  <Override PartName="/ppt/slideLayouts/slideLayout77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1" r:id="rId2"/>
    <p:sldMasterId id="2147483673" r:id="rId3"/>
    <p:sldMasterId id="2147483719" r:id="rId4"/>
    <p:sldMasterId id="2147483731" r:id="rId5"/>
    <p:sldMasterId id="2147483661" r:id="rId6"/>
    <p:sldMasterId id="2147483745" r:id="rId7"/>
    <p:sldMasterId id="2147483748" r:id="rId8"/>
  </p:sldMasterIdLst>
  <p:notesMasterIdLst>
    <p:notesMasterId r:id="rId16"/>
  </p:notesMasterIdLst>
  <p:handoutMasterIdLst>
    <p:handoutMasterId r:id="rId17"/>
  </p:handoutMasterIdLst>
  <p:sldIdLst>
    <p:sldId id="256" r:id="rId9"/>
    <p:sldId id="274" r:id="rId10"/>
    <p:sldId id="285" r:id="rId11"/>
    <p:sldId id="286" r:id="rId12"/>
    <p:sldId id="287" r:id="rId13"/>
    <p:sldId id="293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183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1E8CBA-0881-2319-7F58-773816D3A1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0D980A-EB51-35A1-8BCF-69700F57BF8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2DF404-3878-433B-A0A6-B0550DE0ECCB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A85A65-92A3-B0B5-1E61-4B050E789D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996F57-7F82-FF97-20D1-8A490771D67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329F62-D634-4904-AB11-F130E2E408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8370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82EEB-7ACD-47FE-8DDD-477AE8E2D78F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43778-CF55-444F-B3CC-131C859971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896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D02AD-06D0-3C26-20F9-22B186D0CB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616D0-C173-C3EC-9A42-1CEB5C532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EDC4F-FC6E-D89C-6884-284025A63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058F9-AC99-971E-B1E9-3ED72A911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ADC3B-6E10-FD36-5616-54DDDDD5F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877076"/>
      </p:ext>
    </p:extLst>
  </p:cSld>
  <p:clrMapOvr>
    <a:masterClrMapping/>
  </p:clrMapOvr>
  <p:transition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F918-D3D6-8CC1-F3D7-754DB5F94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26FA95-73D1-FBA8-68F9-48697A427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5C640-3625-BA45-2825-6B372DFC9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9B23A-9301-D9B6-928C-56EBC52BA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C24FA-2D03-4E89-3566-47D4E5DAC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2667100"/>
      </p:ext>
    </p:extLst>
  </p:cSld>
  <p:clrMapOvr>
    <a:masterClrMapping/>
  </p:clrMapOvr>
  <p:transition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DAFA73-CD9F-B47A-D257-FB7BBD519D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FD3D1-F82C-33FD-A2E5-D9AA39BD7F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4283F-0316-9AF0-8515-372B3157A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14F38-CF4A-E025-AB05-A36971B3E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EE0DF-7D6A-00E8-58F3-540AB2FDA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9000022"/>
      </p:ext>
    </p:extLst>
  </p:cSld>
  <p:clrMapOvr>
    <a:masterClrMapping/>
  </p:clrMapOvr>
  <p:transition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9DD70-D4E9-E051-93B0-B6241FE31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03FBF-F8B1-2913-8684-CC7AC2EEDB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45F60-2988-7780-772C-38B238F68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45881-0C94-7892-2D8B-6718111FC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535E0-A846-466A-C684-2C77FB275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071385"/>
      </p:ext>
    </p:extLst>
  </p:cSld>
  <p:clrMapOvr>
    <a:masterClrMapping/>
  </p:clrMapOvr>
  <p:transition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919A2-860E-021C-F5C7-3764F926D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79C5E-D534-82CF-74D5-CA4BE70D6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35CF2-691E-038E-B463-957488754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20DD6-1C03-7DFB-3CB1-75E9491A8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68209-C9F8-0C2D-5469-D82AE2D47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072745"/>
      </p:ext>
    </p:extLst>
  </p:cSld>
  <p:clrMapOvr>
    <a:masterClrMapping/>
  </p:clrMapOvr>
  <p:transition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9235-4BD3-DB53-1182-FAF8E90B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B9973-02E7-6005-2FE8-F89E987D2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A3B09-88AA-DBDC-281A-420A20A08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507E5-7455-5011-C9CE-8899890CD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E68D3-12F5-7CD5-382D-21A0D4E29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682403"/>
      </p:ext>
    </p:extLst>
  </p:cSld>
  <p:clrMapOvr>
    <a:masterClrMapping/>
  </p:clrMapOvr>
  <p:transition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9230E-5971-6128-0B08-B46F63C9A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74030-6B52-6D08-FF39-AD0942B43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B6FDB6-0C8D-BDA6-22BD-54F5C7DCA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BC4244-BDF3-5771-333E-72A8FA7E2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37E99-F46B-E7F1-6DF0-361D9E4EC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7894AA-CF39-DCB1-D0AE-F189F9613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2162558"/>
      </p:ext>
    </p:extLst>
  </p:cSld>
  <p:clrMapOvr>
    <a:masterClrMapping/>
  </p:clrMapOvr>
  <p:transition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ECAB-DF20-D6DE-5AD3-93B64522F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9C9E5-506F-BD59-7DB4-DC4059EE8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1621C2-45FE-4205-8A21-E0D0069CE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EA3B77-F468-D9D7-9A3E-8CB4A2E9AF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5ADE7E-99F9-264E-D088-D7A4247EB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EA97E8-64C6-9129-47B4-9B02FAF4F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8A9493-4BD7-2AA7-C13E-E31E4E9EE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56679-242C-F8F4-D488-9A6A2B18F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143892"/>
      </p:ext>
    </p:extLst>
  </p:cSld>
  <p:clrMapOvr>
    <a:masterClrMapping/>
  </p:clrMapOvr>
  <p:transition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9F99-6B36-8444-FC90-4A3ED6C00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F7FF67-00DA-B280-B297-B27288B6B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CD7A5-2C4E-0460-BBFB-BBA452712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51D4F-4C98-1635-E9E7-F54C0E1A8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607739"/>
      </p:ext>
    </p:extLst>
  </p:cSld>
  <p:clrMapOvr>
    <a:masterClrMapping/>
  </p:clrMapOvr>
  <p:transition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D8B968-E3F4-D67A-89D2-533859018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DB1EBD-B079-5054-F3BD-9BC1BD96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DF4AA7-A474-A056-18FC-877E8B938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704743"/>
      </p:ext>
    </p:extLst>
  </p:cSld>
  <p:clrMapOvr>
    <a:masterClrMapping/>
  </p:clrMapOvr>
  <p:transition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798E9-E087-4DA1-3318-EFFF1A458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4E103-9176-61A0-F11D-755BDDDA3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94CAD8-A6CB-E57C-106C-B6EAC0B31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9304D2-37F2-0D7F-DCAE-C45E6302C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30964-2C4F-DA98-9380-E42A2985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EC6FF-800E-A4D3-0082-6D31E372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1178351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DB3-7998-CA81-7656-D5818227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1D27C-0C07-023D-8782-2B2A0D9BB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85CCB-7AB0-32C3-68B0-30EA13FF6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C121-40F8-028A-2341-F523C4347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BE26C-49D3-7F4E-518D-D8E1B242A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798429"/>
      </p:ext>
    </p:extLst>
  </p:cSld>
  <p:clrMapOvr>
    <a:masterClrMapping/>
  </p:clrMapOvr>
  <p:transition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CE578-EA1E-FF5E-F760-24CBAC928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2CAA13-1CC8-AD0D-F19A-69C5059841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197EA-883C-AABA-8A0F-0B9DF9BAE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8EF14-A45F-A560-9810-C2B7A2A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A49CB-C4CE-A48A-7859-4D1717327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5C734-DB28-7D1D-7243-E066D8826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520481"/>
      </p:ext>
    </p:extLst>
  </p:cSld>
  <p:clrMapOvr>
    <a:masterClrMapping/>
  </p:clrMapOvr>
  <p:transition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23BF0-8509-488F-E7F9-04792E44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4171A-71DE-251E-055E-19A528277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0E3C4-14DE-67C9-2339-DBC9148DE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83D41-C3AD-8446-9C34-C60A95507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267B7-DDEB-6FF4-58C1-6DDAFD06D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8593963"/>
      </p:ext>
    </p:extLst>
  </p:cSld>
  <p:clrMapOvr>
    <a:masterClrMapping/>
  </p:clrMapOvr>
  <p:transition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C9F57E-7FBB-1986-5AFC-1E436B4D24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2007D2-6BF6-937D-E3D6-51EC2A15F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B1464-F385-6D4D-8144-918017281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8598-0475-C953-9F14-8BCFAF1D8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0B728-0714-11E0-5C87-6763F8C3D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4522784"/>
      </p:ext>
    </p:extLst>
  </p:cSld>
  <p:clrMapOvr>
    <a:masterClrMapping/>
  </p:clrMapOvr>
  <p:transition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A2B7-B1AA-E896-E6A0-D221F717D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D6CDF-2C40-E166-123D-DD6178F363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85193-278A-5B53-A5FF-F88E55AD8F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BCA53-2E31-DF74-5A40-55FFB2571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6F3D2-2D51-E9B7-5A24-F182CC478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4883179"/>
      </p:ext>
    </p:extLst>
  </p:cSld>
  <p:clrMapOvr>
    <a:masterClrMapping/>
  </p:clrMapOvr>
  <p:transition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6637C-0BC5-F260-AA3D-6A83F092F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C641D-0F0B-FDF7-0B05-8632B2186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0E946-5E98-5506-A2BF-EE7285FC78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85B9E-2DE7-0208-0B1F-89AF89763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54AD0-42CC-AE5E-90D8-ABFAA5D57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901748"/>
      </p:ext>
    </p:extLst>
  </p:cSld>
  <p:clrMapOvr>
    <a:masterClrMapping/>
  </p:clrMapOvr>
  <p:transition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AAEA-4F85-8FAA-6BF5-326967935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5E9E3-6EB5-95B0-1E48-4CF62A611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D0B70-D675-8E0E-8173-F75241666A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EC034-C1BD-05C5-E9A8-EA82081D3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DF6E8-2D76-990E-8EF4-96840CE53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7121175"/>
      </p:ext>
    </p:extLst>
  </p:cSld>
  <p:clrMapOvr>
    <a:masterClrMapping/>
  </p:clrMapOvr>
  <p:transition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2FC97-75DF-B822-3D53-B55F5DB37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CAF4-4797-157B-9D45-30F032CCC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AE989-500E-F32E-F4D3-004AA191D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AA2772-851E-D325-14B0-3EDDD3FF9F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967972-C519-4DFD-CDFA-0A36CFE4D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2D775-AD9D-9AC4-01E5-DBD1465B7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847889"/>
      </p:ext>
    </p:extLst>
  </p:cSld>
  <p:clrMapOvr>
    <a:masterClrMapping/>
  </p:clrMapOvr>
  <p:transition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DDBF7-61AB-765E-A9D3-DDFC0D3EF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0348-0B1A-94A8-F73A-58BCEFC093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E78F21-F86C-1769-263B-183D10464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3B8BB9-41A2-5F92-805D-53D5983D6F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6CF97B-1C0B-F5FD-84A1-27228025DD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6669FD-7A0B-2A53-BD69-CF26B1B2B6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1AF0F9-EA06-5930-FDC2-463B83A2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E03B56-6DD5-6731-4F57-21F935D85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022576"/>
      </p:ext>
    </p:extLst>
  </p:cSld>
  <p:clrMapOvr>
    <a:masterClrMapping/>
  </p:clrMapOvr>
  <p:transition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14A30-595F-C4B9-094E-48527DE0E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80D6EE-09C4-A66F-3C26-F5708321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0D9B2E-EA8F-50B2-0F6F-2FE124811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30AAF5-ECB9-6C51-C1F8-132B22792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446188"/>
      </p:ext>
    </p:extLst>
  </p:cSld>
  <p:clrMapOvr>
    <a:masterClrMapping/>
  </p:clrMapOvr>
  <p:transition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0111C5-C0E4-6E1B-27DB-E269EA5CCA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5BFAC1-3C64-982C-3485-967A4EF0D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A6027-C52F-4248-C698-F0AE14D4F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3586553"/>
      </p:ext>
    </p:extLst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EAC09-269C-A309-7FC5-FF9DDE058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0B6E7-AA15-3136-EEF5-0E427D77A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B2C7D-9334-D96B-8C5F-5CC6A9C06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1DF42-F271-BAFE-6DF7-440EBD4A1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5725-EF56-46DE-CD30-0E2058BBC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1158693"/>
      </p:ext>
    </p:extLst>
  </p:cSld>
  <p:clrMapOvr>
    <a:masterClrMapping/>
  </p:clrMapOvr>
  <p:transition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E12F2-BE50-7607-DA04-19C07461B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E7C7-2B15-EDEA-06B6-24160AD3D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A6485E-8251-E030-4B64-C93A78306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32D075-465F-C76C-0605-62470582F7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E24DD-747A-259F-8A6E-4570E9F69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C60281-E478-47EB-6318-54F4244EB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9343599"/>
      </p:ext>
    </p:extLst>
  </p:cSld>
  <p:clrMapOvr>
    <a:masterClrMapping/>
  </p:clrMapOvr>
  <p:transition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EDC49-D8F3-DA36-7A3A-CDFCC7558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9E22DE-B083-BD36-1DCD-E98930793A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1F2D00-645D-2ACD-60A8-9E4007DE8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F47948-FFC8-0A8F-0268-4C192CCE45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340AC-13F0-A9E8-C49D-ACDEC0FDE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ECFC8-2091-50C6-6A0B-B1FF37B6E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1765175"/>
      </p:ext>
    </p:extLst>
  </p:cSld>
  <p:clrMapOvr>
    <a:masterClrMapping/>
  </p:clrMapOvr>
  <p:transition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9672A-8A44-FAB2-09E4-02D17664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C5DA52-EC01-CDB6-B95C-657F0E145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>
            <a:lvl3pPr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E4B07-F634-9E15-395D-5AACD8D02B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C38D2-6AB6-58A1-72B4-489DBDF82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9B924-2ECB-F812-BF9A-99B9DD8C2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6399911"/>
      </p:ext>
    </p:extLst>
  </p:cSld>
  <p:clrMapOvr>
    <a:masterClrMapping/>
  </p:clrMapOvr>
  <p:transition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C24258-C522-3BD6-3893-E94EC96BBC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10562F-8A1A-56FC-BC4C-BC6689731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5D5B5-F962-CC86-D8D2-A48DD0A63D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C2E6F-17A9-6FF4-D1F1-AAF1014B9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0D1D1-8FA7-FF78-3971-F8413A0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1FD8C8-41C9-41B6-93E2-6EAF5FC3C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3194908"/>
      </p:ext>
    </p:extLst>
  </p:cSld>
  <p:clrMapOvr>
    <a:masterClrMapping/>
  </p:clrMapOvr>
  <p:transition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7EC35-FBA2-6996-71E1-EB252CB26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2180397"/>
      </p:ext>
    </p:extLst>
  </p:cSld>
  <p:clrMapOvr>
    <a:masterClrMapping/>
  </p:clrMapOvr>
  <p:transition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AF4B-BD2C-FCCB-660B-2272B456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736430"/>
      </p:ext>
    </p:extLst>
  </p:cSld>
  <p:clrMapOvr>
    <a:masterClrMapping/>
  </p:clrMapOvr>
  <p:transition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7EC35-FBA2-6996-71E1-EB252CB26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066749"/>
      </p:ext>
    </p:extLst>
  </p:cSld>
  <p:clrMapOvr>
    <a:masterClrMapping/>
  </p:clrMapOvr>
  <p:transition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3BB66-3034-2292-1FA9-D00E59F5F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9754925"/>
      </p:ext>
    </p:extLst>
  </p:cSld>
  <p:clrMapOvr>
    <a:masterClrMapping/>
  </p:clrMapOvr>
  <p:transition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ECD9C-EC44-8060-BBA6-1542B6E3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4784865"/>
      </p:ext>
    </p:extLst>
  </p:cSld>
  <p:clrMapOvr>
    <a:masterClrMapping/>
  </p:clrMapOvr>
  <p:transition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AF4B-BD2C-FCCB-660B-2272B456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736430"/>
      </p:ext>
    </p:extLst>
  </p:cSld>
  <p:clrMapOvr>
    <a:masterClrMapping/>
  </p:clrMapOvr>
  <p:transition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077EB-4981-4621-92D5-832C47DA1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F08B5-D479-DD1E-7BBC-999597431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DEE462-C966-BEC8-1C19-B80551845B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57841-8D3F-3F81-7BBC-F0E739EA3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0E2A1-FDC4-6F6B-A981-597C178D6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B127E-93AF-408F-65F8-123B4ED26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6308236"/>
      </p:ext>
    </p:extLst>
  </p:cSld>
  <p:clrMapOvr>
    <a:masterClrMapping/>
  </p:clrMapOvr>
  <p:transition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7EC35-FBA2-6996-71E1-EB252CB26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066749"/>
      </p:ext>
    </p:extLst>
  </p:cSld>
  <p:clrMapOvr>
    <a:masterClrMapping/>
  </p:clrMapOvr>
  <p:transition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3BB66-3034-2292-1FA9-D00E59F5F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9754925"/>
      </p:ext>
    </p:extLst>
  </p:cSld>
  <p:clrMapOvr>
    <a:masterClrMapping/>
  </p:clrMapOvr>
  <p:transition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ECD9C-EC44-8060-BBA6-1542B6E3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4784865"/>
      </p:ext>
    </p:extLst>
  </p:cSld>
  <p:clrMapOvr>
    <a:masterClrMapping/>
  </p:clrMapOvr>
  <p:transition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D02AD-06D0-3C26-20F9-22B186D0CB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616D0-C173-C3EC-9A42-1CEB5C532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EDC4F-FC6E-D89C-6884-284025A63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058F9-AC99-971E-B1E9-3ED72A911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ADC3B-6E10-FD36-5616-54DDDDD5F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877076"/>
      </p:ext>
    </p:extLst>
  </p:cSld>
  <p:clrMapOvr>
    <a:masterClrMapping/>
  </p:clrMapOvr>
  <p:transition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CDB3-7998-CA81-7656-D5818227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1D27C-0C07-023D-8782-2B2A0D9BB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85CCB-7AB0-32C3-68B0-30EA13FF6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C121-40F8-028A-2341-F523C4347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BE26C-49D3-7F4E-518D-D8E1B242A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798429"/>
      </p:ext>
    </p:extLst>
  </p:cSld>
  <p:clrMapOvr>
    <a:masterClrMapping/>
  </p:clrMapOvr>
  <p:transition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EAC09-269C-A309-7FC5-FF9DDE058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0B6E7-AA15-3136-EEF5-0E427D77A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B2C7D-9334-D96B-8C5F-5CC6A9C06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1DF42-F271-BAFE-6DF7-440EBD4A1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5725-EF56-46DE-CD30-0E2058BBC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1158693"/>
      </p:ext>
    </p:extLst>
  </p:cSld>
  <p:clrMapOvr>
    <a:masterClrMapping/>
  </p:clrMapOvr>
  <p:transition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077EB-4981-4621-92D5-832C47DA1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F08B5-D479-DD1E-7BBC-999597431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DEE462-C966-BEC8-1C19-B80551845B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57841-8D3F-3F81-7BBC-F0E739EA3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0E2A1-FDC4-6F6B-A981-597C178D6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B127E-93AF-408F-65F8-123B4ED26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6308236"/>
      </p:ext>
    </p:extLst>
  </p:cSld>
  <p:clrMapOvr>
    <a:masterClrMapping/>
  </p:clrMapOvr>
  <p:transition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C6A49-1C7D-2A3B-CD22-02DF31AE2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F41F1-33BC-C161-F5B3-585F0349F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3D112C-0E84-F3E8-2C94-74A31C02B7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54EC4-9A5D-9360-5ADC-CD0AD8FDD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C2ADD6-23E5-BC12-75D6-6F01EFA7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C67229-9B55-5AA7-D1B6-8EB95705A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3A4A34-252B-7ED4-473A-E73C24FAE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84C530-DAAC-FAC5-FA5A-F611EB1F6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4175805"/>
      </p:ext>
    </p:extLst>
  </p:cSld>
  <p:clrMapOvr>
    <a:masterClrMapping/>
  </p:clrMapOvr>
  <p:transition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6635C-55F1-4358-6DCA-CC17CDEAD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6963A9-D552-CF4A-A16F-6EBB4E01D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16F48-34F9-7E95-D9A7-4FF294650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0578E7-BB70-E831-22BD-D9E079953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556735"/>
      </p:ext>
    </p:extLst>
  </p:cSld>
  <p:clrMapOvr>
    <a:masterClrMapping/>
  </p:clrMapOvr>
  <p:transition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825379-EC1A-F354-DED8-BBF15349D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1DE727-5965-18A2-8FB0-B9F43016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B11D4-3A33-A524-31E6-B3CA7FA2C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942966"/>
      </p:ext>
    </p:extLst>
  </p:cSld>
  <p:clrMapOvr>
    <a:masterClrMapping/>
  </p:clrMapOvr>
  <p:transition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C6A49-1C7D-2A3B-CD22-02DF31AE2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F41F1-33BC-C161-F5B3-585F0349F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3D112C-0E84-F3E8-2C94-74A31C02B7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54EC4-9A5D-9360-5ADC-CD0AD8FDD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C2ADD6-23E5-BC12-75D6-6F01EFA7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C67229-9B55-5AA7-D1B6-8EB95705A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3A4A34-252B-7ED4-473A-E73C24FAE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84C530-DAAC-FAC5-FA5A-F611EB1F6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4175805"/>
      </p:ext>
    </p:extLst>
  </p:cSld>
  <p:clrMapOvr>
    <a:masterClrMapping/>
  </p:clrMapOvr>
  <p:transition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5F144-D785-233C-3195-66966616C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54D6F-F06D-1FF5-1D5C-77CB4BAAA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0AFE3F-6B17-16AF-BF5E-08F8724F7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A57CD-53DE-2919-6961-677E13F6D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DBCD6-B53F-6671-F9B2-F4AD7E58E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79B21-D0C3-0040-45AA-A6E1375F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745750"/>
      </p:ext>
    </p:extLst>
  </p:cSld>
  <p:clrMapOvr>
    <a:masterClrMapping/>
  </p:clrMapOvr>
  <p:transition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8A9C4-657A-5A99-0517-7175621B1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34F5E1-E980-F929-2831-BD3A13788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255CA1-047A-ED4E-342B-E468902F8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8C991-F579-13B2-5027-56ADD3A51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2E0E3-780C-1F47-202E-E6715C67F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DF4BA5-2FAA-80A6-096B-E37969981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9363337"/>
      </p:ext>
    </p:extLst>
  </p:cSld>
  <p:clrMapOvr>
    <a:masterClrMapping/>
  </p:clrMapOvr>
  <p:transition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F918-D3D6-8CC1-F3D7-754DB5F94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26FA95-73D1-FBA8-68F9-48697A427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5C640-3625-BA45-2825-6B372DFC9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9B23A-9301-D9B6-928C-56EBC52BA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C24FA-2D03-4E89-3566-47D4E5DAC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2667100"/>
      </p:ext>
    </p:extLst>
  </p:cSld>
  <p:clrMapOvr>
    <a:masterClrMapping/>
  </p:clrMapOvr>
  <p:transition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DAFA73-CD9F-B47A-D257-FB7BBD519D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FD3D1-F82C-33FD-A2E5-D9AA39BD7F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4283F-0316-9AF0-8515-372B3157A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14F38-CF4A-E025-AB05-A36971B3E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EE0DF-7D6A-00E8-58F3-540AB2FDA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9000022"/>
      </p:ext>
    </p:extLst>
  </p:cSld>
  <p:clrMapOvr>
    <a:masterClrMapping/>
  </p:clrMapOvr>
  <p:transition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9DD70-D4E9-E051-93B0-B6241FE31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03FBF-F8B1-2913-8684-CC7AC2EEDB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45F60-2988-7780-772C-38B238F68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45881-0C94-7892-2D8B-6718111FC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535E0-A846-466A-C684-2C77FB275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071385"/>
      </p:ext>
    </p:extLst>
  </p:cSld>
  <p:clrMapOvr>
    <a:masterClrMapping/>
  </p:clrMapOvr>
  <p:transition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919A2-860E-021C-F5C7-3764F926D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79C5E-D534-82CF-74D5-CA4BE70D6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35CF2-691E-038E-B463-957488754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20DD6-1C03-7DFB-3CB1-75E9491A8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68209-C9F8-0C2D-5469-D82AE2D47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072745"/>
      </p:ext>
    </p:extLst>
  </p:cSld>
  <p:clrMapOvr>
    <a:masterClrMapping/>
  </p:clrMapOvr>
  <p:transition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9235-4BD3-DB53-1182-FAF8E90B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B9973-02E7-6005-2FE8-F89E987D2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A3B09-88AA-DBDC-281A-420A20A08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507E5-7455-5011-C9CE-8899890CD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E68D3-12F5-7CD5-382D-21A0D4E29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682403"/>
      </p:ext>
    </p:extLst>
  </p:cSld>
  <p:clrMapOvr>
    <a:masterClrMapping/>
  </p:clrMapOvr>
  <p:transition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9230E-5971-6128-0B08-B46F63C9A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74030-6B52-6D08-FF39-AD0942B43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B6FDB6-0C8D-BDA6-22BD-54F5C7DCA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BC4244-BDF3-5771-333E-72A8FA7E2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37E99-F46B-E7F1-6DF0-361D9E4EC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7894AA-CF39-DCB1-D0AE-F189F9613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2162558"/>
      </p:ext>
    </p:extLst>
  </p:cSld>
  <p:clrMapOvr>
    <a:masterClrMapping/>
  </p:clrMapOvr>
  <p:transition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ECAB-DF20-D6DE-5AD3-93B64522F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9C9E5-506F-BD59-7DB4-DC4059EE8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1621C2-45FE-4205-8A21-E0D0069CE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EA3B77-F468-D9D7-9A3E-8CB4A2E9AF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5ADE7E-99F9-264E-D088-D7A4247EB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EA97E8-64C6-9129-47B4-9B02FAF4F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8A9493-4BD7-2AA7-C13E-E31E4E9EE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56679-242C-F8F4-D488-9A6A2B18F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143892"/>
      </p:ext>
    </p:extLst>
  </p:cSld>
  <p:clrMapOvr>
    <a:masterClrMapping/>
  </p:clrMapOvr>
  <p:transition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9F99-6B36-8444-FC90-4A3ED6C00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F7FF67-00DA-B280-B297-B27288B6B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CD7A5-2C4E-0460-BBFB-BBA452712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51D4F-4C98-1635-E9E7-F54C0E1A8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607739"/>
      </p:ext>
    </p:extLst>
  </p:cSld>
  <p:clrMapOvr>
    <a:masterClrMapping/>
  </p:clrMapOvr>
  <p:transition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6635C-55F1-4358-6DCA-CC17CDEAD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6963A9-D552-CF4A-A16F-6EBB4E01D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16F48-34F9-7E95-D9A7-4FF294650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0578E7-BB70-E831-22BD-D9E079953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556735"/>
      </p:ext>
    </p:extLst>
  </p:cSld>
  <p:clrMapOvr>
    <a:masterClrMapping/>
  </p:clrMapOvr>
  <p:transition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D8B968-E3F4-D67A-89D2-533859018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DB1EBD-B079-5054-F3BD-9BC1BD96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DF4AA7-A474-A056-18FC-877E8B938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704743"/>
      </p:ext>
    </p:extLst>
  </p:cSld>
  <p:clrMapOvr>
    <a:masterClrMapping/>
  </p:clrMapOvr>
  <p:transition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798E9-E087-4DA1-3318-EFFF1A458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4E103-9176-61A0-F11D-755BDDDA3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94CAD8-A6CB-E57C-106C-B6EAC0B31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9304D2-37F2-0D7F-DCAE-C45E6302C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30964-2C4F-DA98-9380-E42A2985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EC6FF-800E-A4D3-0082-6D31E372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1178351"/>
      </p:ext>
    </p:extLst>
  </p:cSld>
  <p:clrMapOvr>
    <a:masterClrMapping/>
  </p:clrMapOvr>
  <p:transition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CE578-EA1E-FF5E-F760-24CBAC928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2CAA13-1CC8-AD0D-F19A-69C5059841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197EA-883C-AABA-8A0F-0B9DF9BAE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8EF14-A45F-A560-9810-C2B7A2A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A49CB-C4CE-A48A-7859-4D1717327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5C734-DB28-7D1D-7243-E066D8826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520481"/>
      </p:ext>
    </p:extLst>
  </p:cSld>
  <p:clrMapOvr>
    <a:masterClrMapping/>
  </p:clrMapOvr>
  <p:transition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23BF0-8509-488F-E7F9-04792E44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4171A-71DE-251E-055E-19A528277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0E3C4-14DE-67C9-2339-DBC9148DE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83D41-C3AD-8446-9C34-C60A95507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267B7-DDEB-6FF4-58C1-6DDAFD06D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8593963"/>
      </p:ext>
    </p:extLst>
  </p:cSld>
  <p:clrMapOvr>
    <a:masterClrMapping/>
  </p:clrMapOvr>
  <p:transition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C9F57E-7FBB-1986-5AFC-1E436B4D24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2007D2-6BF6-937D-E3D6-51EC2A15F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B1464-F385-6D4D-8144-918017281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8598-0475-C953-9F14-8BCFAF1D8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0B728-0714-11E0-5C87-6763F8C3D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4522784"/>
      </p:ext>
    </p:extLst>
  </p:cSld>
  <p:clrMapOvr>
    <a:masterClrMapping/>
  </p:clrMapOvr>
  <p:transition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F8608-2A74-5DD9-E6A3-98A4827FBB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FC91F-674E-5975-8EB0-84DF2EFD38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7F3BF-88E0-4147-33B9-1453EC584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6CB70-267F-A703-C69F-020848A0F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FAE7A-F76D-C784-3DE8-DAF477BC5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6350483"/>
      </p:ext>
    </p:extLst>
  </p:cSld>
  <p:clrMapOvr>
    <a:masterClrMapping/>
  </p:clrMapOvr>
  <p:transition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B9BDF-66F6-4198-9D37-E8289CBBD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04289-BF19-FA1A-0AE7-238F2A47F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B8C2A-EBB0-55AC-2878-3DC415C60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08506-F8CA-3208-4288-EF50AECA4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ED688-E71B-D315-B990-997710C7C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8193788"/>
      </p:ext>
    </p:extLst>
  </p:cSld>
  <p:clrMapOvr>
    <a:masterClrMapping/>
  </p:clrMapOvr>
  <p:transition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B3D3A-4AFE-1A96-745C-DEBDB7C10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74BEF-A3EB-A095-3628-CCAFF9465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1F696-5994-AD48-78AA-40A99CB20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07F00-22AD-3060-4995-015301754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4400D-A26F-E192-7E0C-E9460F86D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6947521"/>
      </p:ext>
    </p:extLst>
  </p:cSld>
  <p:clrMapOvr>
    <a:masterClrMapping/>
  </p:clrMapOvr>
  <p:transition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2C91-F205-BAED-0C0E-88A935620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5F6CE-A2E5-3756-6044-2B0BBEBEC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8775E2-8512-9A88-A7D9-E51097939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B3B87-CEC2-5094-F8F6-7708FFBAC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E04FCE-CB3C-8985-DF43-028A95C21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DD7BF-11B1-055D-BD1B-8FC4C138A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099584"/>
      </p:ext>
    </p:extLst>
  </p:cSld>
  <p:clrMapOvr>
    <a:masterClrMapping/>
  </p:clrMapOvr>
  <p:transition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18685-2801-FBAA-A656-BC5283672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0B92AD-1FF2-0BEC-ABCC-E203F948E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4BBF6A-36C0-2C4F-35EC-A011B7A34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13B73D-24FD-CF7C-9AA4-B6BE98828A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5D1A02-7A95-82C4-95B8-DB744D94DF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086369-3F85-298C-B323-DD5F4296C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A5BB6-1F19-6CC1-0727-3588A9016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FDD55D-1169-8849-3A8E-B4655853F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7764710"/>
      </p:ext>
    </p:extLst>
  </p:cSld>
  <p:clrMapOvr>
    <a:masterClrMapping/>
  </p:clrMapOvr>
  <p:transition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825379-EC1A-F354-DED8-BBF15349D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1DE727-5965-18A2-8FB0-B9F43016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B11D4-3A33-A524-31E6-B3CA7FA2C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942966"/>
      </p:ext>
    </p:extLst>
  </p:cSld>
  <p:clrMapOvr>
    <a:masterClrMapping/>
  </p:clrMapOvr>
  <p:transition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72736-3329-AC2C-2356-9C4B32DA8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8010F1-45A3-E106-9C18-4FD0E7219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3B5F0A-CAE3-470F-65A9-0D24803E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6528C-1D13-D21E-A2C3-22D42A56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9687237"/>
      </p:ext>
    </p:extLst>
  </p:cSld>
  <p:clrMapOvr>
    <a:masterClrMapping/>
  </p:clrMapOvr>
  <p:transition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F149C7-BE96-1D69-CBEE-68E789A0F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185551-4C12-C399-79C4-34138A977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25DC48-9209-0E7E-C3CC-E4F80182B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3066285"/>
      </p:ext>
    </p:extLst>
  </p:cSld>
  <p:clrMapOvr>
    <a:masterClrMapping/>
  </p:clrMapOvr>
  <p:transition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17B96-F8E5-3E4A-752B-849C03648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EC4B6-CED0-FE1E-377D-D644E9959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BD334-1867-FF0F-E0FA-D187F4E44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CD4154-0992-AAD1-983B-8A0290C2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334A5-03C3-A49C-02CE-39234B3A7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E33F3-7069-F578-F196-8452250A9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592604"/>
      </p:ext>
    </p:extLst>
  </p:cSld>
  <p:clrMapOvr>
    <a:masterClrMapping/>
  </p:clrMapOvr>
  <p:transition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D543-EF25-FAB9-7822-3C68184D8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624423-24FD-757F-CFC4-AE63571627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F0057-BF37-E625-52ED-C4A5911B0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7DC981-03A6-A7FA-D45B-4CFE1886C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9FC89E-48A7-26C7-DDDE-7F0BFBE2F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667F0-DDF2-9B1A-B46E-88690683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936718"/>
      </p:ext>
    </p:extLst>
  </p:cSld>
  <p:clrMapOvr>
    <a:masterClrMapping/>
  </p:clrMapOvr>
  <p:transition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280CE-E05D-88AE-1B9E-46D593934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5FFF88-0A63-34E6-49F9-C91C2B6E5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C6087-1B9E-1948-6B1A-DF15C1323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BAA9A-9A4C-C773-C46F-8A214E38C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D525C-D9F1-2190-6193-81A845338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8532846"/>
      </p:ext>
    </p:extLst>
  </p:cSld>
  <p:clrMapOvr>
    <a:masterClrMapping/>
  </p:clrMapOvr>
  <p:transition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A930FA-26DB-9EF1-9C66-B58403FE1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53E159-03EF-D124-58A9-7E169A1A41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7280D-7C35-BA9B-13B1-F2945A5CD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182D7-7911-18F0-59FB-2806290D5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75959-7B90-EE0A-AE04-4C4B64D1A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8348937"/>
      </p:ext>
    </p:extLst>
  </p:cSld>
  <p:clrMapOvr>
    <a:masterClrMapping/>
  </p:clrMapOvr>
  <p:transition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455190"/>
      </p:ext>
    </p:extLst>
  </p:cSld>
  <p:clrMapOvr>
    <a:masterClrMapping/>
  </p:clrMapOvr>
  <p:transition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257E0AE-C746-ACCD-F94B-CFD7DF72CA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78" y="4762"/>
            <a:ext cx="12200479" cy="685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66156"/>
      </p:ext>
    </p:extLst>
  </p:cSld>
  <p:clrMapOvr>
    <a:masterClrMapping/>
  </p:clrMapOvr>
  <p:transition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5F144-D785-233C-3195-66966616C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54D6F-F06D-1FF5-1D5C-77CB4BAAA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0AFE3F-6B17-16AF-BF5E-08F8724F7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A57CD-53DE-2919-6961-677E13F6D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DBCD6-B53F-6671-F9B2-F4AD7E58E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79B21-D0C3-0040-45AA-A6E1375F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745750"/>
      </p:ext>
    </p:extLst>
  </p:cSld>
  <p:clrMapOvr>
    <a:masterClrMapping/>
  </p:clrMapOvr>
  <p:transition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8A9C4-657A-5A99-0517-7175621B1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34F5E1-E980-F929-2831-BD3A13788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255CA1-047A-ED4E-342B-E468902F8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8C991-F579-13B2-5027-56ADD3A51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2E0E3-780C-1F47-202E-E6715C67F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DF4BA5-2FAA-80A6-096B-E37969981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9363337"/>
      </p:ext>
    </p:extLst>
  </p:cSld>
  <p:clrMapOvr>
    <a:masterClrMapping/>
  </p:clrMapOvr>
  <p:transition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F036C1-47BC-6C99-2F7D-DF1D88A7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61203-2556-9825-BFE8-FC8BE78A7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1D341-F0ED-85F8-C638-53EB97DED2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11FCF-043E-4015-4E47-FAE03EE540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ED953-F194-64A4-70BD-9A130FAE24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165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ransition>
    <p:wip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F22F20-EC2E-47EE-2AA9-E4AD3BA5D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19BA5-FAB4-12D2-E446-CB6B4D2AD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DFB85-112A-7537-C9D5-BFF726956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FF2D9-0A06-F127-5F5A-E8FDE65FD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B966B-35BC-0FF4-D8FE-8E10FF347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96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ransition>
    <p:wip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B6EDB6-4774-FEBF-550C-85EB321B8E87}"/>
              </a:ext>
            </a:extLst>
          </p:cNvPr>
          <p:cNvSpPr/>
          <p:nvPr userDrawn="1"/>
        </p:nvSpPr>
        <p:spPr>
          <a:xfrm>
            <a:off x="0" y="0"/>
            <a:ext cx="12192000" cy="14140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E8DC66-C881-3BD9-719E-3969A98EDCD9}"/>
              </a:ext>
            </a:extLst>
          </p:cNvPr>
          <p:cNvSpPr/>
          <p:nvPr userDrawn="1"/>
        </p:nvSpPr>
        <p:spPr>
          <a:xfrm>
            <a:off x="-7859" y="1104506"/>
            <a:ext cx="12192000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DDD93B-3A14-4209-6521-D7539087FD6C}"/>
              </a:ext>
            </a:extLst>
          </p:cNvPr>
          <p:cNvSpPr/>
          <p:nvPr userDrawn="1"/>
        </p:nvSpPr>
        <p:spPr>
          <a:xfrm>
            <a:off x="-6291" y="6713455"/>
            <a:ext cx="3985970" cy="141402"/>
          </a:xfrm>
          <a:prstGeom prst="rect">
            <a:avLst/>
          </a:prstGeom>
          <a:solidFill>
            <a:srgbClr val="FF0000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170139-2614-AE08-1C4F-A07375289CEF}"/>
              </a:ext>
            </a:extLst>
          </p:cNvPr>
          <p:cNvSpPr/>
          <p:nvPr userDrawn="1"/>
        </p:nvSpPr>
        <p:spPr>
          <a:xfrm>
            <a:off x="3970252" y="6713455"/>
            <a:ext cx="8221748" cy="141402"/>
          </a:xfrm>
          <a:prstGeom prst="rect">
            <a:avLst/>
          </a:prstGeom>
          <a:solidFill>
            <a:schemeClr val="accent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606E14-35F4-6D12-35C2-A0145CA337A2}"/>
              </a:ext>
            </a:extLst>
          </p:cNvPr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240" y="141402"/>
            <a:ext cx="2411760" cy="34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525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7" r:id="rId13"/>
    <p:sldLayoutId id="2147483660" r:id="rId14"/>
    <p:sldLayoutId id="2147483686" r:id="rId15"/>
    <p:sldLayoutId id="2147483688" r:id="rId16"/>
    <p:sldLayoutId id="2147483717" r:id="rId17"/>
    <p:sldLayoutId id="2147483714" r:id="rId18"/>
    <p:sldLayoutId id="2147483716" r:id="rId19"/>
    <p:sldLayoutId id="2147483715" r:id="rId20"/>
  </p:sldLayoutIdLst>
  <p:transition>
    <p:wip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F036C1-47BC-6C99-2F7D-DF1D88A7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61203-2556-9825-BFE8-FC8BE78A7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1D341-F0ED-85F8-C638-53EB97DED2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11FCF-043E-4015-4E47-FAE03EE540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ED953-F194-64A4-70BD-9A130FAE24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597EA4-FCA4-4C6E-9D55-68B0594DB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165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ransition>
    <p:wip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F22F20-EC2E-47EE-2AA9-E4AD3BA5D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19BA5-FAB4-12D2-E446-CB6B4D2AD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DFB85-112A-7537-C9D5-BFF726956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FF2D9-0A06-F127-5F5A-E8FDE65FD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B966B-35BC-0FF4-D8FE-8E10FF347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D1DFA-AB87-4F1F-B081-FA61E365E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96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ransition>
    <p:wip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02ABCF-36FA-4615-2286-1E6D0C5B4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A3759-2F14-D8C0-5F3B-A9B663254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93435-1034-8876-674D-A1DC8F3149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598B2-BC6D-B44C-407B-B2D31F76AA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B2B7C-B325-C9D6-B9D9-F09151A07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FFC44-2A8C-4AF0-877A-052D3F737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398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>
    <p:wip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65AB3A9-09B1-0A2F-5BA3-BA1C502F1079}"/>
              </a:ext>
            </a:extLst>
          </p:cNvPr>
          <p:cNvSpPr/>
          <p:nvPr userDrawn="1"/>
        </p:nvSpPr>
        <p:spPr>
          <a:xfrm>
            <a:off x="0" y="0"/>
            <a:ext cx="12192000" cy="14140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D46ECB-104D-4B54-7538-CBCA44713415}"/>
              </a:ext>
            </a:extLst>
          </p:cNvPr>
          <p:cNvSpPr/>
          <p:nvPr userDrawn="1"/>
        </p:nvSpPr>
        <p:spPr>
          <a:xfrm>
            <a:off x="-6291" y="6713455"/>
            <a:ext cx="3985970" cy="141402"/>
          </a:xfrm>
          <a:prstGeom prst="rect">
            <a:avLst/>
          </a:prstGeom>
          <a:solidFill>
            <a:srgbClr val="FF0000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94ECF1-19F0-54B4-5275-812E14196FA2}"/>
              </a:ext>
            </a:extLst>
          </p:cNvPr>
          <p:cNvSpPr/>
          <p:nvPr userDrawn="1"/>
        </p:nvSpPr>
        <p:spPr>
          <a:xfrm>
            <a:off x="3970252" y="6713455"/>
            <a:ext cx="8221748" cy="141402"/>
          </a:xfrm>
          <a:prstGeom prst="rect">
            <a:avLst/>
          </a:prstGeom>
          <a:solidFill>
            <a:schemeClr val="accent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7C9466-2955-8087-E527-4A240B56AD8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900" y="480216"/>
            <a:ext cx="5389768" cy="707566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0FCA328-301C-EDE2-6478-A03BFB07150B}"/>
              </a:ext>
            </a:extLst>
          </p:cNvPr>
          <p:cNvCxnSpPr>
            <a:cxnSpLocks/>
          </p:cNvCxnSpPr>
          <p:nvPr userDrawn="1"/>
        </p:nvCxnSpPr>
        <p:spPr>
          <a:xfrm>
            <a:off x="3638746" y="1391548"/>
            <a:ext cx="53159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C3CF045-B9FB-0C1C-98C4-1F78CDF8A678}"/>
              </a:ext>
            </a:extLst>
          </p:cNvPr>
          <p:cNvSpPr txBox="1"/>
          <p:nvPr userDrawn="1"/>
        </p:nvSpPr>
        <p:spPr>
          <a:xfrm>
            <a:off x="1752349" y="5811459"/>
            <a:ext cx="88569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SzPct val="25000"/>
            </a:pPr>
            <a:r>
              <a:rPr lang="en-US" sz="2400" b="1" dirty="0">
                <a:solidFill>
                  <a:srgbClr val="C00000"/>
                </a:solidFill>
                <a:cs typeface="Times New Roman" panose="02020603050405020304" pitchFamily="18" charset="0"/>
                <a:sym typeface="Arial"/>
              </a:rPr>
              <a:t>School of Engineering &amp; Technology</a:t>
            </a:r>
          </a:p>
          <a:p>
            <a:pPr lvl="0" algn="ctr">
              <a:buSzPct val="25000"/>
            </a:pPr>
            <a:r>
              <a:rPr lang="en-US" sz="2400" b="1" dirty="0">
                <a:solidFill>
                  <a:srgbClr val="C00000"/>
                </a:solidFill>
                <a:cs typeface="Times New Roman" panose="02020603050405020304" pitchFamily="18" charset="0"/>
                <a:sym typeface="Arial"/>
              </a:rPr>
              <a:t>K.R. Mangalam University, Gurugram (Haryana)</a:t>
            </a:r>
            <a:endParaRPr lang="en-IN" sz="2400" b="1" dirty="0">
              <a:solidFill>
                <a:srgbClr val="C00000"/>
              </a:solidFill>
              <a:cs typeface="Times New Roman" panose="02020603050405020304" pitchFamily="18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0177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</p:sldLayoutIdLst>
  <p:transition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A89A1-F17A-4D3D-AC08-D16056C16514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9744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</p:sldLayoutIdLst>
  <p:transition>
    <p:wip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C521BF-BEC7-7695-8759-834BE15A47F2}"/>
              </a:ext>
            </a:extLst>
          </p:cNvPr>
          <p:cNvSpPr txBox="1"/>
          <p:nvPr/>
        </p:nvSpPr>
        <p:spPr>
          <a:xfrm>
            <a:off x="2304288" y="1990845"/>
            <a:ext cx="7324344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Data Hackathon 2.0 </a:t>
            </a:r>
          </a:p>
          <a:p>
            <a:pPr algn="ctr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Name: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TriByte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“Turning Data into Decisions for a Resilient Planet”</a:t>
            </a:r>
          </a:p>
          <a:p>
            <a:pPr algn="ctr"/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Statement: Global Climate Change</a:t>
            </a:r>
          </a:p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</a:p>
          <a:p>
            <a:pPr algn="ctr"/>
            <a:r>
              <a:rPr lang="en-US" alt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Deepika Gupta (2301730274)</a:t>
            </a:r>
          </a:p>
          <a:p>
            <a:pPr algn="ctr"/>
            <a:r>
              <a:rPr lang="en-US" alt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Vishu Sehgal (2301730276)</a:t>
            </a:r>
          </a:p>
          <a:p>
            <a:pPr algn="ctr"/>
            <a:r>
              <a:rPr lang="en-US" alt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Akshita Sharma (2301730278)</a:t>
            </a: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5" name="Audio 44">
            <a:hlinkClick r:id="" action="ppaction://media"/>
            <a:extLst>
              <a:ext uri="{FF2B5EF4-FFF2-40B4-BE49-F238E27FC236}">
                <a16:creationId xmlns:a16="http://schemas.microsoft.com/office/drawing/2014/main" id="{26434C63-BF23-81FB-FB35-EA3FBC749C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66808118"/>
      </p:ext>
    </p:extLst>
  </p:cSld>
  <p:clrMapOvr>
    <a:masterClrMapping/>
  </p:clrMapOvr>
  <p:transition advTm="1970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9652" y="549088"/>
            <a:ext cx="71787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CLIMATE CHANGE &amp; DATA MATTERS </a:t>
            </a:r>
          </a:p>
          <a:p>
            <a:r>
              <a:rPr lang="en-US" sz="1600" dirty="0"/>
              <a:t>   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E4C1D3E-02B0-1E5B-DF29-85D7BDD82F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653" y="1413064"/>
            <a:ext cx="10623030" cy="4031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Global warming is accelerating and affecting billions of people.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Countries face rising CO₂ emissions, sea level rise, and extreme weather.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Governments need evidence-based policies to respond effectively.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helps us uncover patterns → guiding real-world climate solutions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EC47BB44-1688-0EEB-9E0D-5EC4B95933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3430232"/>
      </p:ext>
    </p:extLst>
  </p:cSld>
  <p:clrMapOvr>
    <a:masterClrMapping/>
  </p:clrMapOvr>
  <p:transition advTm="2053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2A21C-9CD8-0CB9-4AAE-D6A11B579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EE163F-73FF-6815-2A65-3AF4A26CAEC8}"/>
              </a:ext>
            </a:extLst>
          </p:cNvPr>
          <p:cNvSpPr txBox="1"/>
          <p:nvPr/>
        </p:nvSpPr>
        <p:spPr>
          <a:xfrm>
            <a:off x="529652" y="549088"/>
            <a:ext cx="574313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CLIMATE CHALLENGE </a:t>
            </a:r>
          </a:p>
          <a:p>
            <a:r>
              <a:rPr lang="en-US" sz="1600" dirty="0"/>
              <a:t>   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C62B85-2E01-0046-E65F-2D5BE3541259}"/>
              </a:ext>
            </a:extLst>
          </p:cNvPr>
          <p:cNvSpPr txBox="1"/>
          <p:nvPr/>
        </p:nvSpPr>
        <p:spPr>
          <a:xfrm>
            <a:off x="529652" y="1673352"/>
            <a:ext cx="1087291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/>
              <a:t>Global average temperatures are rising every decade.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/>
              <a:t> CO₂ emissions continue to grow, especially in industrial nations.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/>
              <a:t>Sea levels are rising, threatening coastal &amp; island nations.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/>
              <a:t>Extreme weather events are becoming more frequent &amp; intense.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/>
              <a:t>Deforestation reduces Earth’s ability to absorb carbon.</a:t>
            </a:r>
          </a:p>
          <a:p>
            <a:r>
              <a:rPr lang="en-US" sz="3200" i="1" dirty="0"/>
              <a:t>The world needs </a:t>
            </a:r>
            <a:r>
              <a:rPr lang="en-US" sz="3200" b="1" i="1" dirty="0"/>
              <a:t>data-driven policies</a:t>
            </a:r>
            <a:r>
              <a:rPr lang="en-US" sz="3200" i="1" dirty="0"/>
              <a:t> to address these challenges.</a:t>
            </a:r>
            <a:endParaRPr lang="en-IN" sz="3200" dirty="0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167125B2-18EF-73B9-0C09-FAFBF7CF61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73792327"/>
      </p:ext>
    </p:extLst>
  </p:cSld>
  <p:clrMapOvr>
    <a:masterClrMapping/>
  </p:clrMapOvr>
  <p:transition advTm="2295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CB872-9233-90F9-01DA-C538FC6E9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0CDD4F-3E4A-B156-8B46-3403479350A8}"/>
              </a:ext>
            </a:extLst>
          </p:cNvPr>
          <p:cNvSpPr txBox="1"/>
          <p:nvPr/>
        </p:nvSpPr>
        <p:spPr>
          <a:xfrm>
            <a:off x="529652" y="549088"/>
            <a:ext cx="7635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AA952-F604-FC41-3D72-E674D0900045}"/>
              </a:ext>
            </a:extLst>
          </p:cNvPr>
          <p:cNvSpPr txBox="1"/>
          <p:nvPr/>
        </p:nvSpPr>
        <p:spPr>
          <a:xfrm>
            <a:off x="320040" y="1243584"/>
            <a:ext cx="1053388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/>
              <a:t>Data Cleaning &amp; Preparation – handled missing values, outliers, and duplicates.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/>
              <a:t> Exploratory Data Analysis (EDA) – studied temperature, CO₂, rainfall, sea level, renewables, forest area, etc.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/>
              <a:t> Visualization &amp; Dashboard – created clear visuals and interactive views in Power BI.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/>
              <a:t>Insight Generation – identified patterns, correlations, and success stories.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/>
              <a:t>Policy Recommendations – converted findings into actionable solutions for governments.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1C89DE25-0955-EB31-642D-55A66F1EAC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66212224"/>
      </p:ext>
    </p:extLst>
  </p:cSld>
  <p:clrMapOvr>
    <a:masterClrMapping/>
  </p:clrMapOvr>
  <p:transition advTm="3732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E7EE8-DE18-D6AA-8619-06F168DF3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061390-CFAA-9567-CF5F-FFA8A6EDB401}"/>
              </a:ext>
            </a:extLst>
          </p:cNvPr>
          <p:cNvSpPr txBox="1"/>
          <p:nvPr/>
        </p:nvSpPr>
        <p:spPr>
          <a:xfrm>
            <a:off x="557083" y="375352"/>
            <a:ext cx="99484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DASHBOARD IN POWER BI</a:t>
            </a:r>
          </a:p>
          <a:p>
            <a:r>
              <a:rPr lang="en-US" sz="2800" dirty="0"/>
              <a:t>   </a:t>
            </a:r>
          </a:p>
        </p:txBody>
      </p:sp>
      <p:pic>
        <p:nvPicPr>
          <p:cNvPr id="20" name="Picture 19" descr="A close-up of a graph&#10;&#10;AI-generated content may be incorrect.">
            <a:extLst>
              <a:ext uri="{FF2B5EF4-FFF2-40B4-BE49-F238E27FC236}">
                <a16:creationId xmlns:a16="http://schemas.microsoft.com/office/drawing/2014/main" id="{406D7203-948A-8B8E-8252-EEBEDA636B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83" y="1417320"/>
            <a:ext cx="10668129" cy="5175504"/>
          </a:xfrm>
          <a:prstGeom prst="rect">
            <a:avLst/>
          </a:prstGeom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23C667DE-F14B-8BA2-1BC6-4917440072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59451690"/>
      </p:ext>
    </p:extLst>
  </p:cSld>
  <p:clrMapOvr>
    <a:masterClrMapping/>
  </p:clrMapOvr>
  <p:transition advTm="3075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8C02BC-6457-EF30-BC22-378F6E7AA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11E6CF-CEEA-D940-4268-5189426B5385}"/>
              </a:ext>
            </a:extLst>
          </p:cNvPr>
          <p:cNvSpPr txBox="1"/>
          <p:nvPr/>
        </p:nvSpPr>
        <p:spPr>
          <a:xfrm>
            <a:off x="557083" y="375352"/>
            <a:ext cx="99484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 &amp; RECOMMENDATION</a:t>
            </a:r>
          </a:p>
          <a:p>
            <a:r>
              <a:rPr lang="en-US" sz="2800" dirty="0"/>
              <a:t>  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A8184B8-7D58-F482-9CB4-DA92E7B7A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3952" y="1825625"/>
            <a:ext cx="5718048" cy="4351338"/>
          </a:xfrm>
        </p:spPr>
        <p:txBody>
          <a:bodyPr/>
          <a:lstStyle/>
          <a:p>
            <a:pPr marL="0" indent="0">
              <a:buNone/>
            </a:pPr>
            <a:r>
              <a:rPr lang="en-IN" sz="2400" dirty="0"/>
              <a:t>RECOMMENDATION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Accelerate Renewable Energy investments in high-emission nations.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Reforestation programs to absorb more carbon.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Disaster preparedness funding for vulnerable countries.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Data-driven monitoring with dashboards for real-time climate action.</a:t>
            </a:r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45341A49-FCEA-0EBF-006D-C0B2448D0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7744" y="1825625"/>
            <a:ext cx="6236208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KEY INSIGHTS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Global avg. temperature has risen by ~1.2°C since 1900.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Top 10 countries = 70% of CO₂ emissions.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Sea levels rising steadily, threatening coastal nations.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Countries with higher forest cover show relatively lower emissions growth.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Renewable energy adoption correlates with reduced CO₂ intensity.</a:t>
            </a:r>
            <a:endParaRPr lang="en-IN" sz="2400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976E93FA-B28F-18AC-A65D-BFC4556C3D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95042173"/>
      </p:ext>
    </p:extLst>
  </p:cSld>
  <p:clrMapOvr>
    <a:masterClrMapping/>
  </p:clrMapOvr>
  <p:transition advTm="50431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B126960-2CBE-4F2C-1D7A-E5F71BC8C8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70144059"/>
      </p:ext>
    </p:extLst>
  </p:cSld>
  <p:clrMapOvr>
    <a:masterClrMapping/>
  </p:clrMapOvr>
  <p:transition advTm="23606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340</Words>
  <Application>Microsoft Office PowerPoint</Application>
  <PresentationFormat>Widescreen</PresentationFormat>
  <Paragraphs>68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7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1_Custom Design</vt:lpstr>
      <vt:lpstr>2_Custom Design</vt:lpstr>
      <vt:lpstr>1_Office Theme</vt:lpstr>
      <vt:lpstr>1_Custom Design</vt:lpstr>
      <vt:lpstr>2_Custom Design</vt:lpstr>
      <vt:lpstr>Custom Design</vt:lpstr>
      <vt:lpstr>2_Office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Tanu Gupta</dc:creator>
  <cp:lastModifiedBy>Akshita Sharma</cp:lastModifiedBy>
  <cp:revision>19</cp:revision>
  <dcterms:created xsi:type="dcterms:W3CDTF">2024-06-18T08:55:18Z</dcterms:created>
  <dcterms:modified xsi:type="dcterms:W3CDTF">2025-10-02T18:30:13Z</dcterms:modified>
</cp:coreProperties>
</file>

<file path=docProps/thumbnail.jpeg>
</file>